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96"/>
    <p:restoredTop sz="94696"/>
  </p:normalViewPr>
  <p:slideViewPr>
    <p:cSldViewPr snapToGrid="0">
      <p:cViewPr varScale="1">
        <p:scale>
          <a:sx n="85" d="100"/>
          <a:sy n="85" d="100"/>
        </p:scale>
        <p:origin x="184" y="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8406" y="4512376"/>
            <a:ext cx="8639776" cy="90019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8406" y="1720884"/>
            <a:ext cx="8639775" cy="2734693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1395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4338" y="1255172"/>
            <a:ext cx="9297346" cy="1050707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624338" y="2419468"/>
            <a:ext cx="9297346" cy="32543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015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26961" y="1414196"/>
            <a:ext cx="1817441" cy="4100602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346042" y="1414196"/>
            <a:ext cx="7780919" cy="4100602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3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2474" y="2413788"/>
            <a:ext cx="8085116" cy="2737521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2474" y="1351721"/>
            <a:ext cx="8085118" cy="99391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0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5817" y="1272209"/>
            <a:ext cx="9164725" cy="1033670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615817" y="2425148"/>
            <a:ext cx="4188635" cy="316064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1355" y="2425148"/>
            <a:ext cx="4188635" cy="316064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544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7442" y="600817"/>
            <a:ext cx="10079497" cy="1168706"/>
          </a:xfrm>
        </p:spPr>
        <p:txBody>
          <a:bodyPr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17442" y="1798488"/>
            <a:ext cx="4599587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17442" y="2777279"/>
            <a:ext cx="4599587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97352" y="1798488"/>
            <a:ext cx="4599588" cy="668492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97352" y="2777279"/>
            <a:ext cx="4599588" cy="327693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571185" y="2593591"/>
            <a:ext cx="4525755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107503" y="2593591"/>
            <a:ext cx="4509526" cy="0"/>
          </a:xfrm>
          <a:prstGeom prst="line">
            <a:avLst/>
          </a:prstGeom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631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16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19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1" y="1391478"/>
            <a:ext cx="3288432" cy="1951414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3235" y="920080"/>
            <a:ext cx="5312467" cy="502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1" y="3566727"/>
            <a:ext cx="3288432" cy="1766325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AAC029-BE5C-900C-E7D2-DE6E31789D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85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120" y="1391478"/>
            <a:ext cx="3322510" cy="2037522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 useBgFill="1"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907143" y="931857"/>
            <a:ext cx="5351659" cy="499630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80120" y="3742792"/>
            <a:ext cx="3322510" cy="1590261"/>
          </a:xfrm>
        </p:spPr>
        <p:txBody>
          <a:bodyPr anchor="b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DD8EE65-D4F9-418A-1628-F5DFD3DBA2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4305523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307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442" y="1233199"/>
            <a:ext cx="8977511" cy="1073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0444" y="2419639"/>
            <a:ext cx="8977509" cy="3141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E7736193-EDE3-4BB5-AE5F-E6E5472AB8BE}" type="datetimeFigureOut">
              <a:rPr lang="en-US" smtClean="0"/>
              <a:t>12/9/24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9657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n-lt"/>
              </a:defRPr>
            </a:lvl1pPr>
          </a:lstStyle>
          <a:p>
            <a:fld id="{1CC2C9B9-B4B7-45CC-A7EB-16F8BADE904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E2A49E-0BD9-321C-F602-AFA2FCF9B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3198" y="931857"/>
            <a:ext cx="10326946" cy="4996302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83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23FB3B-24E7-5304-70D8-3CA402902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081EE3-B6BE-9584-F5AF-E5F6484DA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blue and white curved wall&#10;&#10;Description automatically generated with medium confidence">
            <a:extLst>
              <a:ext uri="{FF2B5EF4-FFF2-40B4-BE49-F238E27FC236}">
                <a16:creationId xmlns:a16="http://schemas.microsoft.com/office/drawing/2014/main" id="{1543960F-194D-F0AC-B729-A257B27F453C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t="25000"/>
          <a:stretch/>
        </p:blipFill>
        <p:spPr>
          <a:xfrm>
            <a:off x="-149" y="-5291"/>
            <a:ext cx="12192001" cy="685800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711BF64-C99B-2F90-ADA1-0C08F9BE8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1856" y="934541"/>
            <a:ext cx="10329631" cy="4992275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0 w 9985794"/>
              <a:gd name="connsiteY0" fmla="*/ 1551223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17333 w 9985794"/>
              <a:gd name="connsiteY0" fmla="*/ 1686702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  <a:gd name="connsiteX0" fmla="*/ 1 w 9985794"/>
              <a:gd name="connsiteY0" fmla="*/ 1686702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794" h="4920343">
                <a:moveTo>
                  <a:pt x="1" y="1686702"/>
                </a:moveTo>
                <a:cubicBezTo>
                  <a:pt x="1" y="1124468"/>
                  <a:pt x="0" y="562234"/>
                  <a:pt x="0" y="0"/>
                </a:cubicBezTo>
                <a:lnTo>
                  <a:pt x="9985794" y="0"/>
                </a:lnTo>
                <a:lnTo>
                  <a:pt x="9985794" y="4920343"/>
                </a:lnTo>
                <a:lnTo>
                  <a:pt x="0" y="4920343"/>
                </a:lnTo>
                <a:lnTo>
                  <a:pt x="0" y="4119525"/>
                </a:lnTo>
              </a:path>
            </a:pathLst>
          </a:cu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795931-0C52-B2EE-E805-8F3BDC7C66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31855" y="357808"/>
            <a:ext cx="7476649" cy="518023"/>
          </a:xfrm>
          <a:noFill/>
        </p:spPr>
        <p:txBody>
          <a:bodyPr anchor="b">
            <a:noAutofit/>
          </a:bodyPr>
          <a:lstStyle/>
          <a:p>
            <a:r>
              <a:rPr lang="ms-MY" sz="2400" noProof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TAJUK KAJIAN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B199B2D-7688-8CE4-EBE9-C46E5F481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72209" y="1050572"/>
            <a:ext cx="9700591" cy="917376"/>
          </a:xfrm>
          <a:noFill/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anchor="t">
            <a:normAutofit/>
          </a:bodyPr>
          <a:lstStyle/>
          <a:p>
            <a:pPr algn="ctr"/>
            <a:r>
              <a:rPr lang="ms-MY" sz="2000" b="1" noProof="1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Pernyataan Masalah</a:t>
            </a:r>
          </a:p>
          <a:p>
            <a:pPr algn="ctr"/>
            <a:r>
              <a:rPr lang="ms-MY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(Nyatakan di sini)</a:t>
            </a: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62A96C45-FA91-2EE2-F239-F034DEA7B8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77726" y="118204"/>
            <a:ext cx="3307157" cy="67368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3BBA380-1595-191A-27EA-DBCF1DD120D0}"/>
              </a:ext>
            </a:extLst>
          </p:cNvPr>
          <p:cNvSpPr txBox="1">
            <a:spLocks/>
          </p:cNvSpPr>
          <p:nvPr/>
        </p:nvSpPr>
        <p:spPr>
          <a:xfrm>
            <a:off x="914397" y="5630274"/>
            <a:ext cx="5609509" cy="10165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ms-MY" sz="1400" b="1" noProof="1">
                <a:latin typeface="Arial" panose="020B0604020202020204" pitchFamily="34" charset="0"/>
                <a:cs typeface="Arial" panose="020B0604020202020204" pitchFamily="34" charset="0"/>
              </a:rPr>
              <a:t>Jangkaan Dapatan / Sumbangan Kajian </a:t>
            </a:r>
          </a:p>
          <a:p>
            <a:pPr algn="ctr"/>
            <a:endParaRPr lang="ms-MY" sz="12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6703ED20-7708-9642-F2F2-974EDD5EA9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6233436"/>
              </p:ext>
            </p:extLst>
          </p:nvPr>
        </p:nvGraphicFramePr>
        <p:xfrm>
          <a:off x="930511" y="2142896"/>
          <a:ext cx="8917853" cy="3328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078">
                  <a:extLst>
                    <a:ext uri="{9D8B030D-6E8A-4147-A177-3AD203B41FA5}">
                      <a16:colId xmlns:a16="http://schemas.microsoft.com/office/drawing/2014/main" val="2346384831"/>
                    </a:ext>
                  </a:extLst>
                </a:gridCol>
                <a:gridCol w="1684422">
                  <a:extLst>
                    <a:ext uri="{9D8B030D-6E8A-4147-A177-3AD203B41FA5}">
                      <a16:colId xmlns:a16="http://schemas.microsoft.com/office/drawing/2014/main" val="801683205"/>
                    </a:ext>
                  </a:extLst>
                </a:gridCol>
                <a:gridCol w="3162482">
                  <a:extLst>
                    <a:ext uri="{9D8B030D-6E8A-4147-A177-3AD203B41FA5}">
                      <a16:colId xmlns:a16="http://schemas.microsoft.com/office/drawing/2014/main" val="3504312875"/>
                    </a:ext>
                  </a:extLst>
                </a:gridCol>
                <a:gridCol w="1728871">
                  <a:extLst>
                    <a:ext uri="{9D8B030D-6E8A-4147-A177-3AD203B41FA5}">
                      <a16:colId xmlns:a16="http://schemas.microsoft.com/office/drawing/2014/main" val="2917863388"/>
                    </a:ext>
                  </a:extLst>
                </a:gridCol>
              </a:tblGrid>
              <a:tr h="956514"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Objektif Kajian</a:t>
                      </a:r>
                    </a:p>
                    <a:p>
                      <a:pPr algn="ctr"/>
                      <a:r>
                        <a:rPr lang="en-US" sz="1200" b="0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(Nyatakan objektif kajian anda)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Sampel Kajian</a:t>
                      </a:r>
                    </a:p>
                    <a:p>
                      <a:pPr algn="ctr"/>
                      <a:r>
                        <a:rPr lang="en-US" sz="1200" b="0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(Nyatakan sampel yang terlibat dalam kajian anda)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s-MY" sz="1600" b="1" kern="1200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Metodologi Kajian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2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(Nyatakan prosedur / instrumen yang digunakan untuk mengukur objektif anda)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ms-MY" sz="1600" b="1" kern="1200" noProof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Kaedah Analisis Data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ms-MY" sz="12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(Nyatakan analisis yang digunakan untuk menjawab objektif kajian anda)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3848661"/>
                  </a:ext>
                </a:extLst>
              </a:tr>
              <a:tr h="672674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6175305"/>
                  </a:ext>
                </a:extLst>
              </a:tr>
              <a:tr h="672674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02011095"/>
                  </a:ext>
                </a:extLst>
              </a:tr>
              <a:tr h="672674"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5187763"/>
                  </a:ext>
                </a:extLst>
              </a:tr>
            </a:tbl>
          </a:graphicData>
        </a:graphic>
      </p:graphicFrame>
      <p:sp>
        <p:nvSpPr>
          <p:cNvPr id="15" name="Subtitle 2">
            <a:extLst>
              <a:ext uri="{FF2B5EF4-FFF2-40B4-BE49-F238E27FC236}">
                <a16:creationId xmlns:a16="http://schemas.microsoft.com/office/drawing/2014/main" id="{7E50DB93-B1EC-B87E-C35A-67401852797B}"/>
              </a:ext>
            </a:extLst>
          </p:cNvPr>
          <p:cNvSpPr txBox="1">
            <a:spLocks/>
          </p:cNvSpPr>
          <p:nvPr/>
        </p:nvSpPr>
        <p:spPr>
          <a:xfrm>
            <a:off x="6539948" y="5630274"/>
            <a:ext cx="4737655" cy="101650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marL="0" indent="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ms-MY" sz="2000" b="1" noProof="1">
                <a:latin typeface="Arial" panose="020B0604020202020204" pitchFamily="34" charset="0"/>
                <a:cs typeface="Arial" panose="020B0604020202020204" pitchFamily="34" charset="0"/>
              </a:rPr>
              <a:t>Nama Pelajar: </a:t>
            </a:r>
          </a:p>
          <a:p>
            <a:r>
              <a:rPr lang="ms-MY" sz="2000" b="1" noProof="1">
                <a:latin typeface="Arial" panose="020B0604020202020204" pitchFamily="34" charset="0"/>
                <a:cs typeface="Arial" panose="020B0604020202020204" pitchFamily="34" charset="0"/>
              </a:rPr>
              <a:t>Nama Penyelia: </a:t>
            </a:r>
          </a:p>
          <a:p>
            <a:r>
              <a:rPr lang="ms-MY" sz="2000" b="1" noProof="1">
                <a:latin typeface="Arial" panose="020B0604020202020204" pitchFamily="34" charset="0"/>
                <a:cs typeface="Arial" panose="020B0604020202020204" pitchFamily="34" charset="0"/>
              </a:rPr>
              <a:t>Nama Penilai: </a:t>
            </a:r>
          </a:p>
          <a:p>
            <a:endParaRPr lang="ms-MY" sz="1600" noProof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A0B5423-6279-5361-0C65-938C0D693C3B}"/>
              </a:ext>
            </a:extLst>
          </p:cNvPr>
          <p:cNvSpPr txBox="1"/>
          <p:nvPr/>
        </p:nvSpPr>
        <p:spPr>
          <a:xfrm>
            <a:off x="9864481" y="3214335"/>
            <a:ext cx="13956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s-MY" sz="1600" noProof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Gambarajah (Jika perlu)</a:t>
            </a:r>
          </a:p>
        </p:txBody>
      </p:sp>
    </p:spTree>
    <p:extLst>
      <p:ext uri="{BB962C8B-B14F-4D97-AF65-F5344CB8AC3E}">
        <p14:creationId xmlns:p14="http://schemas.microsoft.com/office/powerpoint/2010/main" val="4198555830"/>
      </p:ext>
    </p:extLst>
  </p:cSld>
  <p:clrMapOvr>
    <a:masterClrMapping/>
  </p:clrMapOvr>
</p:sld>
</file>

<file path=ppt/theme/theme1.xml><?xml version="1.0" encoding="utf-8"?>
<a:theme xmlns:a="http://schemas.openxmlformats.org/drawingml/2006/main" name="LimelightVTI">
  <a:themeElements>
    <a:clrScheme name="AnalogousFromLightSeedRightStep">
      <a:dk1>
        <a:srgbClr val="000000"/>
      </a:dk1>
      <a:lt1>
        <a:srgbClr val="FFFFFF"/>
      </a:lt1>
      <a:dk2>
        <a:srgbClr val="243141"/>
      </a:dk2>
      <a:lt2>
        <a:srgbClr val="E2E3E8"/>
      </a:lt2>
      <a:accent1>
        <a:srgbClr val="AAA180"/>
      </a:accent1>
      <a:accent2>
        <a:srgbClr val="9CA671"/>
      </a:accent2>
      <a:accent3>
        <a:srgbClr val="8FA880"/>
      </a:accent3>
      <a:accent4>
        <a:srgbClr val="76AD78"/>
      </a:accent4>
      <a:accent5>
        <a:srgbClr val="81AB94"/>
      </a:accent5>
      <a:accent6>
        <a:srgbClr val="74AAA2"/>
      </a:accent6>
      <a:hlink>
        <a:srgbClr val="6978AE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imelightVTI" id="{7936DCFD-B587-41FD-9126-64F2709ED40B}" vid="{74F41540-78F1-4C56-9EAA-6FA6E9F1D7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75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Trade Gothic Next Cond</vt:lpstr>
      <vt:lpstr>Trade Gothic Next Light</vt:lpstr>
      <vt:lpstr>LimelightVTI</vt:lpstr>
      <vt:lpstr>TAJUK KAJIAN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TAJUK KAJIAN</dc:title>
  <dc:creator>Syahrul Ridhwan Morazuki</dc:creator>
  <cp:lastModifiedBy>Syahrul Ridhwan Morazuki</cp:lastModifiedBy>
  <cp:revision>3</cp:revision>
  <dcterms:created xsi:type="dcterms:W3CDTF">2024-12-09T03:17:58Z</dcterms:created>
  <dcterms:modified xsi:type="dcterms:W3CDTF">2024-12-09T08:11:22Z</dcterms:modified>
</cp:coreProperties>
</file>